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91" r:id="rId5"/>
    <p:sldId id="268" r:id="rId6"/>
    <p:sldId id="269" r:id="rId7"/>
    <p:sldId id="270" r:id="rId8"/>
  </p:sldIdLst>
  <p:sldSz cx="10693400" cy="7561263"/>
  <p:notesSz cx="6858000" cy="9144000"/>
  <p:defaultTextStyle>
    <a:defPPr>
      <a:defRPr lang="es-E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60" d="100"/>
          <a:sy n="60" d="100"/>
        </p:scale>
        <p:origin x="-504" y="-13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5E97-71FE-4C60-9D45-72307E64135B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4DA2-F908-494F-9382-FD0CA1261D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5E97-71FE-4C60-9D45-72307E64135B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4DA2-F908-494F-9382-FD0CA1261D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5E97-71FE-4C60-9D45-72307E64135B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4DA2-F908-494F-9382-FD0CA1261D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5E97-71FE-4C60-9D45-72307E64135B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4DA2-F908-494F-9382-FD0CA1261D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5E97-71FE-4C60-9D45-72307E64135B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4DA2-F908-494F-9382-FD0CA1261D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5E97-71FE-4C60-9D45-72307E64135B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4DA2-F908-494F-9382-FD0CA1261D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5E97-71FE-4C60-9D45-72307E64135B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4DA2-F908-494F-9382-FD0CA1261D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5E97-71FE-4C60-9D45-72307E64135B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4DA2-F908-494F-9382-FD0CA1261D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5E97-71FE-4C60-9D45-72307E64135B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4DA2-F908-494F-9382-FD0CA1261D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5E97-71FE-4C60-9D45-72307E64135B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4DA2-F908-494F-9382-FD0CA1261D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5E97-71FE-4C60-9D45-72307E64135B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4DA2-F908-494F-9382-FD0CA1261D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C5E97-71FE-4C60-9D45-72307E64135B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14DA2-F908-494F-9382-FD0CA1261D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file:///C:\Users\Usuario\Desktop\Escuela%20de%20verano%202013\Concepci&#243;n%20y%20sus%20distritos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s para diapositiv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2" y="0"/>
            <a:ext cx="10689956" cy="7561263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653358" y="847764"/>
            <a:ext cx="7704856" cy="1584176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ES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Aravy</a:t>
            </a:r>
            <a:r>
              <a:rPr lang="es-ES" sz="3200" b="1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´</a:t>
            </a:r>
            <a:r>
              <a:rPr lang="es-ES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”</a:t>
            </a:r>
            <a:r>
              <a:rPr lang="es-ES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Peju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es-ES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peju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es-ES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pejupa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áravy’a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ñamomora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”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s-PY" altLang="es-PY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es-PY" altLang="es-PY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es-E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7" name="Picture 3" descr="C:\Users\Muñequita\Desktop\COLONIA DE VACACI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5" y="2098766"/>
            <a:ext cx="7287184" cy="485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35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s para diapositiv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2" y="0"/>
            <a:ext cx="10689956" cy="756126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931197" y="3924647"/>
            <a:ext cx="7275512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es-PY" dirty="0"/>
          </a:p>
          <a:p>
            <a:r>
              <a:rPr lang="es-CL" altLang="es-PY" dirty="0" smtClean="0"/>
              <a:t>Concepción y San Pedro , han sido los dos departamentos seleccionados como primera experiencia de trabajo en esta modalidad interinstitucional en periodo extra escolar.  </a:t>
            </a:r>
            <a:endParaRPr lang="es-PY" altLang="es-PY" dirty="0"/>
          </a:p>
          <a:p>
            <a:endParaRPr lang="es-PY" dirty="0"/>
          </a:p>
          <a:p>
            <a:pPr marL="285750" indent="-285750">
              <a:buFont typeface="Wingdings" pitchFamily="2" charset="2"/>
              <a:buChar char="q"/>
              <a:defRPr/>
            </a:pPr>
            <a:endParaRPr lang="es-PY" dirty="0"/>
          </a:p>
        </p:txBody>
      </p:sp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3060700" y="1501521"/>
            <a:ext cx="457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s-CL" altLang="es-PY" b="1" dirty="0" smtClean="0">
                <a:latin typeface="+mj-lt"/>
              </a:rPr>
              <a:t>Situación Actual</a:t>
            </a:r>
            <a:r>
              <a:rPr lang="es-CL" altLang="es-PY" b="1" dirty="0">
                <a:latin typeface="+mj-lt"/>
              </a:rPr>
              <a:t/>
            </a:r>
            <a:br>
              <a:rPr lang="es-CL" altLang="es-PY" b="1" dirty="0">
                <a:latin typeface="+mj-lt"/>
              </a:rPr>
            </a:br>
            <a:endParaRPr lang="es-CL" altLang="es-PY" b="1" dirty="0"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970436" y="2181354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CL" altLang="es-PY" b="1" dirty="0"/>
              <a:t>V</a:t>
            </a:r>
            <a:r>
              <a:rPr lang="es-CL" altLang="es-PY" b="1" dirty="0" smtClean="0"/>
              <a:t>acaciones </a:t>
            </a:r>
            <a:r>
              <a:rPr lang="es-CL" altLang="es-PY" b="1" dirty="0"/>
              <a:t>escolares </a:t>
            </a:r>
            <a:r>
              <a:rPr lang="es-CL" altLang="es-PY" dirty="0"/>
              <a:t>en las instituciones educativas del país</a:t>
            </a:r>
            <a:r>
              <a:rPr lang="es-CL" altLang="es-PY" dirty="0" smtClean="0"/>
              <a:t>: </a:t>
            </a:r>
            <a:r>
              <a:rPr lang="es-CL" altLang="es-PY" dirty="0"/>
              <a:t>en </a:t>
            </a:r>
            <a:r>
              <a:rPr lang="es-CL" altLang="es-PY" dirty="0" smtClean="0"/>
              <a:t>este periodo actividades alternativas son limitadas y  </a:t>
            </a:r>
            <a:r>
              <a:rPr lang="es-CL" altLang="es-PY" dirty="0"/>
              <a:t>las ofertas </a:t>
            </a:r>
            <a:r>
              <a:rPr lang="es-CL" altLang="es-PY" dirty="0" smtClean="0"/>
              <a:t>conllevan  </a:t>
            </a:r>
            <a:r>
              <a:rPr lang="es-CL" altLang="es-PY" dirty="0"/>
              <a:t>costos económicos. </a:t>
            </a:r>
            <a:r>
              <a:rPr lang="es-CL" altLang="es-PY" b="1" dirty="0"/>
              <a:t>Muchas instituciones educativas en este </a:t>
            </a:r>
            <a:r>
              <a:rPr lang="es-CL" altLang="es-PY" b="1" dirty="0" smtClean="0"/>
              <a:t>tiempo </a:t>
            </a:r>
            <a:r>
              <a:rPr lang="es-CL" altLang="es-PY" b="1" dirty="0"/>
              <a:t>están ociosas</a:t>
            </a:r>
            <a:r>
              <a:rPr lang="es-CL" altLang="es-PY" dirty="0"/>
              <a:t>.</a:t>
            </a:r>
            <a:r>
              <a:rPr lang="es-PY" dirty="0"/>
              <a:t> </a:t>
            </a:r>
          </a:p>
          <a:p>
            <a:pPr marL="0" lvl="1"/>
            <a:endParaRPr lang="es-CL" altLang="es-PY" dirty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03146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fondos para diapositiv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2" y="0"/>
            <a:ext cx="10689956" cy="756126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895724" y="3348583"/>
            <a:ext cx="7275512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es-PY" dirty="0"/>
          </a:p>
          <a:p>
            <a:pPr marL="285750" indent="-285750">
              <a:buFont typeface="Wingdings" pitchFamily="2" charset="2"/>
              <a:buChar char="q"/>
              <a:defRPr/>
            </a:pPr>
            <a:endParaRPr lang="es-PY" dirty="0"/>
          </a:p>
        </p:txBody>
      </p:sp>
      <p:sp>
        <p:nvSpPr>
          <p:cNvPr id="4" name="3 CuadroTexto"/>
          <p:cNvSpPr txBox="1"/>
          <p:nvPr/>
        </p:nvSpPr>
        <p:spPr>
          <a:xfrm>
            <a:off x="3042444" y="1224149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altLang="es-PY" dirty="0" smtClean="0">
                <a:latin typeface="Calibri" panose="020F0502020204030204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lang="es-CL" altLang="es-PY" dirty="0">
                <a:latin typeface="Calibri" panose="020F0502020204030204" pitchFamily="34" charset="0"/>
                <a:ea typeface="Times New Roman" pitchFamily="18" charset="0"/>
                <a:cs typeface="Calibri" pitchFamily="34" charset="0"/>
              </a:rPr>
              <a:t>C</a:t>
            </a:r>
            <a:r>
              <a:rPr lang="es-CL" altLang="es-PY" dirty="0" smtClean="0">
                <a:latin typeface="Calibri" panose="020F0502020204030204" pitchFamily="34" charset="0"/>
                <a:ea typeface="Times New Roman" pitchFamily="18" charset="0"/>
                <a:cs typeface="Calibri" pitchFamily="34" charset="0"/>
              </a:rPr>
              <a:t>rear espacios de expresión artística, recreativos, </a:t>
            </a:r>
            <a:r>
              <a:rPr lang="es-CL" altLang="es-PY" dirty="0">
                <a:latin typeface="Calibri" panose="020F0502020204030204" pitchFamily="34" charset="0"/>
                <a:ea typeface="Times New Roman" pitchFamily="18" charset="0"/>
                <a:cs typeface="Calibri" pitchFamily="34" charset="0"/>
              </a:rPr>
              <a:t>deportivos y culturales de verano en distritos de los departamentos de San Pedro y Concepción, con un enfoque  comunitario como oportunidad de acceso a bienes y servicios </a:t>
            </a:r>
            <a:r>
              <a:rPr lang="es-CL" altLang="es-PY" dirty="0" smtClean="0">
                <a:latin typeface="Calibri" panose="020F0502020204030204" pitchFamily="34" charset="0"/>
                <a:ea typeface="Times New Roman" pitchFamily="18" charset="0"/>
                <a:cs typeface="Calibri" pitchFamily="34" charset="0"/>
              </a:rPr>
              <a:t>culturales.</a:t>
            </a:r>
            <a:endParaRPr lang="es-PY" dirty="0">
              <a:latin typeface="Calibri" panose="020F0502020204030204" pitchFamily="34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3114452" y="828303"/>
            <a:ext cx="457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s-CL" altLang="es-PY" b="1" dirty="0" smtClean="0"/>
              <a:t>Objetivos </a:t>
            </a:r>
            <a:r>
              <a:rPr lang="es-CL" altLang="es-PY" b="1" dirty="0"/>
              <a:t>del Proyecto</a:t>
            </a:r>
            <a:r>
              <a:rPr lang="es-CL" altLang="es-PY" dirty="0"/>
              <a:t/>
            </a:r>
            <a:br>
              <a:rPr lang="es-CL" altLang="es-PY" dirty="0"/>
            </a:br>
            <a:endParaRPr lang="es-CL" altLang="es-PY" dirty="0"/>
          </a:p>
        </p:txBody>
      </p:sp>
      <p:sp>
        <p:nvSpPr>
          <p:cNvPr id="2" name="1 CuadroTexto"/>
          <p:cNvSpPr txBox="1"/>
          <p:nvPr/>
        </p:nvSpPr>
        <p:spPr>
          <a:xfrm>
            <a:off x="3114452" y="2713239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es-PY" dirty="0" smtClean="0">
                <a:latin typeface="+mj-lt"/>
                <a:ea typeface="Times New Roman" pitchFamily="18" charset="0"/>
                <a:cs typeface="Calibri" pitchFamily="34" charset="0"/>
              </a:rPr>
              <a:t>- </a:t>
            </a:r>
            <a:r>
              <a:rPr lang="es-CL" altLang="es-PY" dirty="0">
                <a:latin typeface="+mj-lt"/>
                <a:ea typeface="Times New Roman" pitchFamily="18" charset="0"/>
                <a:cs typeface="Calibri" pitchFamily="34" charset="0"/>
              </a:rPr>
              <a:t>Ofrecer a los artistas, deportistas y </a:t>
            </a:r>
            <a:r>
              <a:rPr lang="es-CL" altLang="es-PY" dirty="0" smtClean="0">
                <a:latin typeface="+mj-lt"/>
                <a:ea typeface="Times New Roman" pitchFamily="18" charset="0"/>
                <a:cs typeface="Calibri" pitchFamily="34" charset="0"/>
              </a:rPr>
              <a:t>educadores oportunidades </a:t>
            </a:r>
            <a:r>
              <a:rPr lang="es-CL" altLang="es-PY" dirty="0">
                <a:latin typeface="+mj-lt"/>
                <a:ea typeface="Times New Roman" pitchFamily="18" charset="0"/>
                <a:cs typeface="Calibri" pitchFamily="34" charset="0"/>
              </a:rPr>
              <a:t>de realizar actividades de difusión de sus </a:t>
            </a:r>
            <a:r>
              <a:rPr lang="es-CL" altLang="es-PY" dirty="0" smtClean="0">
                <a:latin typeface="+mj-lt"/>
                <a:ea typeface="Times New Roman" pitchFamily="18" charset="0"/>
                <a:cs typeface="Calibri" pitchFamily="34" charset="0"/>
              </a:rPr>
              <a:t>talentos y experiencias.</a:t>
            </a:r>
            <a:endParaRPr lang="es-CL" altLang="es-PY" dirty="0">
              <a:latin typeface="+mj-lt"/>
              <a:ea typeface="Times New Roman" pitchFamily="18" charset="0"/>
              <a:cs typeface="Calibri" pitchFamily="34" charset="0"/>
            </a:endParaRPr>
          </a:p>
          <a:p>
            <a:endParaRPr lang="es-PY" dirty="0"/>
          </a:p>
        </p:txBody>
      </p:sp>
      <p:pic>
        <p:nvPicPr>
          <p:cNvPr id="2051" name="Picture 3" descr="C:\Users\Muñequita\Desktop\primaria_4to_camp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44" y="4192499"/>
            <a:ext cx="2902160" cy="288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uñequita\Desktop\MUN_9108-wpcf_460x3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33" y="4192499"/>
            <a:ext cx="4367243" cy="28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s para diapositiv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2" y="0"/>
            <a:ext cx="10689956" cy="756126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895724" y="3348583"/>
            <a:ext cx="7275512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es-PY" dirty="0"/>
          </a:p>
          <a:p>
            <a:pPr marL="285750" indent="-285750">
              <a:buFont typeface="Wingdings" pitchFamily="2" charset="2"/>
              <a:buChar char="q"/>
              <a:defRPr/>
            </a:pPr>
            <a:endParaRPr lang="es-PY" dirty="0"/>
          </a:p>
        </p:txBody>
      </p:sp>
      <p:pic>
        <p:nvPicPr>
          <p:cNvPr id="9" name="8 Imagen" descr="C:\Users\Usuario\Desktop\Escuela de verano 2013\Concepción y sus distritos.gif"/>
          <p:cNvPicPr/>
          <p:nvPr/>
        </p:nvPicPr>
        <p:blipFill>
          <a:blip r:embed="rId3" r:link="rId4" cstate="print"/>
          <a:srcRect l="4990" r="12749" b="11424"/>
          <a:stretch>
            <a:fillRect/>
          </a:stretch>
        </p:blipFill>
        <p:spPr bwMode="auto">
          <a:xfrm>
            <a:off x="2895724" y="1044328"/>
            <a:ext cx="3513490" cy="273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5" cstate="print"/>
          <a:srcRect l="4678" t="3448" r="3563"/>
          <a:stretch>
            <a:fillRect/>
          </a:stretch>
        </p:blipFill>
        <p:spPr bwMode="auto">
          <a:xfrm>
            <a:off x="6716206" y="2628503"/>
            <a:ext cx="3094990" cy="388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042444" y="4100226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El enfoque privilegia sobre todo el encuentro con las comunidades más vulnerables y </a:t>
            </a:r>
            <a:r>
              <a:rPr lang="es-ES_tradnl" dirty="0" smtClean="0"/>
              <a:t>vulneradas.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6920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fondos para diapositiv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2" y="0"/>
            <a:ext cx="10689956" cy="756126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895724" y="3348583"/>
            <a:ext cx="7275512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es-PY" dirty="0"/>
          </a:p>
          <a:p>
            <a:pPr marL="285750" indent="-285750">
              <a:buFont typeface="Wingdings" pitchFamily="2" charset="2"/>
              <a:buChar char="q"/>
              <a:defRPr/>
            </a:pPr>
            <a:endParaRPr lang="es-PY" dirty="0"/>
          </a:p>
        </p:txBody>
      </p:sp>
      <p:sp>
        <p:nvSpPr>
          <p:cNvPr id="4" name="3 CuadroTexto"/>
          <p:cNvSpPr txBox="1"/>
          <p:nvPr/>
        </p:nvSpPr>
        <p:spPr>
          <a:xfrm>
            <a:off x="2682404" y="1404367"/>
            <a:ext cx="70567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es-PY" dirty="0" smtClean="0"/>
              <a:t>- Promoción </a:t>
            </a:r>
            <a:r>
              <a:rPr lang="es-CL" altLang="es-PY" dirty="0"/>
              <a:t>cultural. </a:t>
            </a:r>
            <a:endParaRPr lang="es-CL" altLang="es-PY" dirty="0" smtClean="0"/>
          </a:p>
          <a:p>
            <a:endParaRPr lang="es-CL" altLang="es-PY" dirty="0"/>
          </a:p>
          <a:p>
            <a:pPr>
              <a:buFontTx/>
              <a:buChar char="-"/>
            </a:pPr>
            <a:r>
              <a:rPr lang="es-CL" altLang="es-PY" dirty="0"/>
              <a:t> Participación comunitaria</a:t>
            </a:r>
            <a:r>
              <a:rPr lang="es-CL" altLang="es-PY" dirty="0" smtClean="0"/>
              <a:t>.</a:t>
            </a:r>
          </a:p>
          <a:p>
            <a:endParaRPr lang="es-CL" altLang="es-PY" dirty="0"/>
          </a:p>
          <a:p>
            <a:pPr>
              <a:buFontTx/>
              <a:buChar char="-"/>
            </a:pPr>
            <a:r>
              <a:rPr lang="es-CL" altLang="es-PY" dirty="0"/>
              <a:t> Capacitación laboral</a:t>
            </a:r>
            <a:r>
              <a:rPr lang="es-CL" altLang="es-PY" dirty="0" smtClean="0"/>
              <a:t>.</a:t>
            </a:r>
          </a:p>
          <a:p>
            <a:endParaRPr lang="es-CL" altLang="es-PY" dirty="0"/>
          </a:p>
          <a:p>
            <a:pPr>
              <a:buFontTx/>
              <a:buChar char="-"/>
            </a:pPr>
            <a:r>
              <a:rPr lang="es-CL" altLang="es-PY" dirty="0"/>
              <a:t> Promoción de valores comunitarios </a:t>
            </a:r>
            <a:endParaRPr lang="es-CL" altLang="es-PY" dirty="0" smtClean="0"/>
          </a:p>
          <a:p>
            <a:pPr>
              <a:buFontTx/>
              <a:buChar char="-"/>
            </a:pPr>
            <a:r>
              <a:rPr lang="es-CL" altLang="es-PY" dirty="0" smtClean="0"/>
              <a:t>y </a:t>
            </a:r>
            <a:r>
              <a:rPr lang="es-CL" altLang="es-PY" dirty="0"/>
              <a:t>locales</a:t>
            </a:r>
            <a:r>
              <a:rPr lang="es-CL" altLang="es-PY" dirty="0" smtClean="0"/>
              <a:t>.</a:t>
            </a:r>
          </a:p>
          <a:p>
            <a:endParaRPr lang="es-CL" altLang="es-PY" dirty="0"/>
          </a:p>
          <a:p>
            <a:pPr>
              <a:buFontTx/>
              <a:buChar char="-"/>
            </a:pPr>
            <a:r>
              <a:rPr lang="es-CL" altLang="es-PY" dirty="0"/>
              <a:t> Reflexión y análisis de la realidad local </a:t>
            </a:r>
            <a:endParaRPr lang="es-CL" altLang="es-PY" dirty="0" smtClean="0"/>
          </a:p>
          <a:p>
            <a:r>
              <a:rPr lang="es-CL" altLang="es-PY" dirty="0" smtClean="0"/>
              <a:t>a </a:t>
            </a:r>
            <a:r>
              <a:rPr lang="es-CL" altLang="es-PY" dirty="0"/>
              <a:t>través de las artes </a:t>
            </a:r>
            <a:r>
              <a:rPr lang="es-CL" altLang="es-PY" dirty="0" smtClean="0"/>
              <a:t>visuales</a:t>
            </a:r>
            <a:r>
              <a:rPr lang="es-CL" altLang="es-PY" dirty="0"/>
              <a:t>, el canto, </a:t>
            </a:r>
            <a:endParaRPr lang="es-CL" altLang="es-PY" dirty="0" smtClean="0"/>
          </a:p>
          <a:p>
            <a:r>
              <a:rPr lang="es-CL" altLang="es-PY" dirty="0" smtClean="0"/>
              <a:t>la </a:t>
            </a:r>
            <a:r>
              <a:rPr lang="es-CL" altLang="es-PY" dirty="0"/>
              <a:t>danza , el teatro</a:t>
            </a:r>
            <a:r>
              <a:rPr lang="es-CL" altLang="es-PY" dirty="0" smtClean="0"/>
              <a:t>.</a:t>
            </a:r>
          </a:p>
          <a:p>
            <a:endParaRPr lang="es-CL" altLang="es-PY" dirty="0"/>
          </a:p>
          <a:p>
            <a:pPr>
              <a:buFontTx/>
              <a:buChar char="-"/>
            </a:pPr>
            <a:r>
              <a:rPr lang="es-CL" altLang="es-PY" dirty="0" err="1"/>
              <a:t>Visibilización</a:t>
            </a:r>
            <a:r>
              <a:rPr lang="es-CL" altLang="es-PY" dirty="0"/>
              <a:t> de la institución </a:t>
            </a:r>
            <a:r>
              <a:rPr lang="es-CL" altLang="es-PY" dirty="0" smtClean="0"/>
              <a:t>educativa </a:t>
            </a:r>
          </a:p>
          <a:p>
            <a:r>
              <a:rPr lang="es-CL" altLang="es-PY" dirty="0" smtClean="0"/>
              <a:t>como </a:t>
            </a:r>
            <a:r>
              <a:rPr lang="es-CL" altLang="es-PY" dirty="0"/>
              <a:t>centro de referencia para </a:t>
            </a:r>
            <a:r>
              <a:rPr lang="es-CL" altLang="es-PY" dirty="0" smtClean="0"/>
              <a:t>la </a:t>
            </a:r>
          </a:p>
          <a:p>
            <a:r>
              <a:rPr lang="es-CL" altLang="es-PY" dirty="0" smtClean="0"/>
              <a:t>integración </a:t>
            </a:r>
            <a:r>
              <a:rPr lang="es-CL" altLang="es-PY" dirty="0"/>
              <a:t>educativa y cultural </a:t>
            </a:r>
            <a:r>
              <a:rPr lang="es-CL" altLang="es-PY" dirty="0" smtClean="0"/>
              <a:t>de</a:t>
            </a:r>
          </a:p>
          <a:p>
            <a:r>
              <a:rPr lang="es-CL" altLang="es-PY" dirty="0" smtClean="0"/>
              <a:t>la </a:t>
            </a:r>
            <a:r>
              <a:rPr lang="es-CL" altLang="es-PY" dirty="0"/>
              <a:t>comunidad.</a:t>
            </a:r>
          </a:p>
          <a:p>
            <a:pPr algn="just"/>
            <a:endParaRPr lang="es-PY" dirty="0">
              <a:latin typeface="Calibri" panose="020F0502020204030204" pitchFamily="34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718408" y="458971"/>
            <a:ext cx="52565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s-CL" altLang="es-PY" b="1" dirty="0" smtClean="0"/>
              <a:t>Estrategias </a:t>
            </a:r>
            <a:r>
              <a:rPr lang="es-CL" altLang="es-PY" b="1" dirty="0"/>
              <a:t>para lograr el objetivo</a:t>
            </a:r>
            <a:r>
              <a:rPr lang="es-CL" altLang="es-PY" dirty="0"/>
              <a:t/>
            </a:r>
            <a:br>
              <a:rPr lang="es-CL" altLang="es-PY" dirty="0"/>
            </a:br>
            <a:endParaRPr lang="es-CL" altLang="es-PY" dirty="0"/>
          </a:p>
        </p:txBody>
      </p:sp>
      <p:pic>
        <p:nvPicPr>
          <p:cNvPr id="6" name="Picture 2" descr="C:\Users\Muñequita\Desktop\20122401_rm_parvulosprovidenci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02" y="1309696"/>
            <a:ext cx="3317711" cy="27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uñequita\Desktop\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02" y="3952881"/>
            <a:ext cx="3319298" cy="220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s para diapositiv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2" y="0"/>
            <a:ext cx="10689956" cy="756126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895724" y="3348583"/>
            <a:ext cx="7275512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es-PY" dirty="0"/>
          </a:p>
          <a:p>
            <a:pPr marL="285750" indent="-285750">
              <a:buFont typeface="Wingdings" pitchFamily="2" charset="2"/>
              <a:buChar char="q"/>
              <a:defRPr/>
            </a:pPr>
            <a:endParaRPr lang="es-PY" dirty="0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870130" y="342538"/>
            <a:ext cx="4572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es-CL" altLang="es-PY" dirty="0" smtClean="0"/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s-CL" altLang="es-PY" b="1" dirty="0" smtClean="0"/>
              <a:t>Acciones</a:t>
            </a:r>
            <a:r>
              <a:rPr lang="es-CL" altLang="es-PY" dirty="0"/>
              <a:t/>
            </a:r>
            <a:br>
              <a:rPr lang="es-CL" altLang="es-PY" dirty="0"/>
            </a:br>
            <a:endParaRPr lang="es-CL" altLang="es-PY" dirty="0"/>
          </a:p>
        </p:txBody>
      </p:sp>
      <p:sp>
        <p:nvSpPr>
          <p:cNvPr id="2" name="1 CuadroTexto"/>
          <p:cNvSpPr txBox="1"/>
          <p:nvPr/>
        </p:nvSpPr>
        <p:spPr>
          <a:xfrm>
            <a:off x="2870130" y="1404367"/>
            <a:ext cx="74451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altLang="es-PY" sz="2000" b="1" dirty="0" smtClean="0">
                <a:latin typeface="+mj-lt"/>
                <a:cs typeface="Times New Roman" pitchFamily="18" charset="0"/>
              </a:rPr>
              <a:t>- COLONIA </a:t>
            </a:r>
            <a:r>
              <a:rPr lang="es-CL" altLang="es-PY" sz="2000" b="1" dirty="0">
                <a:latin typeface="+mj-lt"/>
                <a:cs typeface="Times New Roman" pitchFamily="18" charset="0"/>
              </a:rPr>
              <a:t>DE VACACIONES PARA NIÑOS Y </a:t>
            </a:r>
            <a:r>
              <a:rPr lang="es-CL" altLang="es-PY" sz="2000" b="1" dirty="0" smtClean="0">
                <a:latin typeface="+mj-lt"/>
                <a:cs typeface="Times New Roman" pitchFamily="18" charset="0"/>
              </a:rPr>
              <a:t>NIÑAS</a:t>
            </a:r>
            <a:endParaRPr lang="es-CL" altLang="es-PY" sz="2000" b="1" dirty="0">
              <a:latin typeface="+mj-lt"/>
              <a:cs typeface="Times New Roman" pitchFamily="18" charset="0"/>
            </a:endParaRPr>
          </a:p>
          <a:p>
            <a:pPr algn="just"/>
            <a:r>
              <a:rPr lang="es-CL" altLang="es-PY" sz="2000" dirty="0" smtClean="0">
                <a:latin typeface="+mj-lt"/>
                <a:cs typeface="Times New Roman" pitchFamily="18" charset="0"/>
              </a:rPr>
              <a:t>Con programas </a:t>
            </a:r>
            <a:r>
              <a:rPr lang="es-CL" altLang="es-PY" sz="2000" dirty="0">
                <a:latin typeface="+mj-lt"/>
                <a:cs typeface="Times New Roman" pitchFamily="18" charset="0"/>
              </a:rPr>
              <a:t>de arte </a:t>
            </a:r>
            <a:r>
              <a:rPr lang="es-CL" altLang="es-PY" sz="2000" dirty="0" smtClean="0">
                <a:latin typeface="+mj-lt"/>
                <a:cs typeface="Times New Roman" pitchFamily="18" charset="0"/>
              </a:rPr>
              <a:t>(</a:t>
            </a:r>
            <a:r>
              <a:rPr lang="es-CL" altLang="es-PY" sz="2000" dirty="0">
                <a:cs typeface="Times New Roman" pitchFamily="18" charset="0"/>
              </a:rPr>
              <a:t>teatro de títeres, juegos </a:t>
            </a:r>
            <a:r>
              <a:rPr lang="es-CL" altLang="es-PY" sz="2000" dirty="0" smtClean="0">
                <a:cs typeface="Times New Roman" pitchFamily="18" charset="0"/>
              </a:rPr>
              <a:t>tradicionales, </a:t>
            </a:r>
            <a:r>
              <a:rPr lang="es-CL" altLang="es-PY" sz="2000" dirty="0" err="1" smtClean="0">
                <a:cs typeface="Times New Roman" pitchFamily="18" charset="0"/>
              </a:rPr>
              <a:t>pintatas</a:t>
            </a:r>
            <a:r>
              <a:rPr lang="es-CL" altLang="es-PY" sz="2000" dirty="0">
                <a:cs typeface="Times New Roman" pitchFamily="18" charset="0"/>
              </a:rPr>
              <a:t>, </a:t>
            </a:r>
            <a:r>
              <a:rPr lang="es-CL" altLang="es-PY" sz="2000" dirty="0" smtClean="0">
                <a:cs typeface="Times New Roman" pitchFamily="18" charset="0"/>
              </a:rPr>
              <a:t>cuentacuentos, danzas</a:t>
            </a:r>
            <a:r>
              <a:rPr lang="es-CL" altLang="es-PY" sz="2000" dirty="0">
                <a:cs typeface="Times New Roman" pitchFamily="18" charset="0"/>
              </a:rPr>
              <a:t>, </a:t>
            </a:r>
            <a:r>
              <a:rPr lang="es-CL" altLang="es-PY" sz="2000" dirty="0" smtClean="0">
                <a:cs typeface="Times New Roman" pitchFamily="18" charset="0"/>
              </a:rPr>
              <a:t>deportes, entre otros) </a:t>
            </a:r>
            <a:r>
              <a:rPr lang="es-CL" altLang="es-PY" sz="2000" dirty="0" smtClean="0">
                <a:latin typeface="+mj-lt"/>
                <a:cs typeface="Times New Roman" pitchFamily="18" charset="0"/>
              </a:rPr>
              <a:t>en las escuelas </a:t>
            </a:r>
            <a:r>
              <a:rPr lang="es-CL" altLang="es-PY" sz="2000" dirty="0">
                <a:latin typeface="+mj-lt"/>
                <a:cs typeface="Times New Roman" pitchFamily="18" charset="0"/>
              </a:rPr>
              <a:t>y colegios, adecuados </a:t>
            </a:r>
            <a:r>
              <a:rPr lang="es-CL" altLang="es-PY" sz="2000" dirty="0" smtClean="0">
                <a:latin typeface="+mj-lt"/>
                <a:cs typeface="Times New Roman" pitchFamily="18" charset="0"/>
              </a:rPr>
              <a:t>por edad. </a:t>
            </a:r>
          </a:p>
          <a:p>
            <a:pPr algn="just"/>
            <a:endParaRPr lang="es-PY" altLang="es-PY" sz="2000" dirty="0" smtClean="0">
              <a:latin typeface="+mj-lt"/>
            </a:endParaRPr>
          </a:p>
          <a:p>
            <a:pPr algn="just"/>
            <a:r>
              <a:rPr lang="es-PY" altLang="es-PY" sz="2000" b="1" dirty="0" smtClean="0">
                <a:latin typeface="+mj-lt"/>
                <a:cs typeface="Times New Roman" pitchFamily="18" charset="0"/>
              </a:rPr>
              <a:t>- </a:t>
            </a:r>
            <a:r>
              <a:rPr lang="es-PY" altLang="es-PY" sz="2000" b="1" dirty="0" smtClean="0">
                <a:latin typeface="+mj-lt"/>
                <a:cs typeface="Times New Roman" pitchFamily="18" charset="0"/>
              </a:rPr>
              <a:t> VOLVER A LA ESCUELA CON </a:t>
            </a:r>
            <a:r>
              <a:rPr lang="es-CL" altLang="es-PY" sz="2000" b="1" dirty="0" smtClean="0">
                <a:latin typeface="+mj-lt"/>
                <a:cs typeface="Times New Roman" pitchFamily="18" charset="0"/>
              </a:rPr>
              <a:t>ACTIVIDADES</a:t>
            </a:r>
            <a:r>
              <a:rPr lang="es-CL" altLang="es-PY" sz="2000" b="1" dirty="0" smtClean="0">
                <a:latin typeface="+mj-lt"/>
                <a:cs typeface="Times New Roman" pitchFamily="18" charset="0"/>
              </a:rPr>
              <a:t> CON </a:t>
            </a:r>
            <a:r>
              <a:rPr lang="es-CL" altLang="es-PY" sz="2000" b="1" dirty="0" smtClean="0">
                <a:latin typeface="+mj-lt"/>
                <a:cs typeface="Times New Roman" pitchFamily="18" charset="0"/>
              </a:rPr>
              <a:t>ADULTOS</a:t>
            </a:r>
            <a:endParaRPr lang="es-PY" altLang="es-PY" sz="2000" dirty="0">
              <a:latin typeface="+mj-lt"/>
            </a:endParaRPr>
          </a:p>
          <a:p>
            <a:pPr algn="just"/>
            <a:r>
              <a:rPr lang="es-CL" altLang="es-PY" sz="2000" b="1" dirty="0" smtClean="0">
                <a:latin typeface="+mj-lt"/>
                <a:cs typeface="Times New Roman" pitchFamily="18" charset="0"/>
              </a:rPr>
              <a:t>   </a:t>
            </a:r>
            <a:r>
              <a:rPr lang="es-CL" altLang="es-PY" sz="2000" dirty="0" smtClean="0">
                <a:latin typeface="+mj-lt"/>
                <a:cs typeface="Times New Roman" pitchFamily="18" charset="0"/>
              </a:rPr>
              <a:t>Talleres de Valores </a:t>
            </a:r>
            <a:r>
              <a:rPr lang="es-CL" altLang="es-PY" sz="2000" dirty="0">
                <a:latin typeface="+mj-lt"/>
                <a:cs typeface="Times New Roman" pitchFamily="18" charset="0"/>
              </a:rPr>
              <a:t>para nuestro </a:t>
            </a:r>
            <a:r>
              <a:rPr lang="es-CL" altLang="es-PY" sz="2000" dirty="0" smtClean="0">
                <a:latin typeface="+mj-lt"/>
                <a:cs typeface="Times New Roman" pitchFamily="18" charset="0"/>
              </a:rPr>
              <a:t>tiempo.</a:t>
            </a:r>
            <a:r>
              <a:rPr lang="es-PY" altLang="es-PY" sz="2000" dirty="0" smtClean="0">
                <a:latin typeface="+mj-lt"/>
              </a:rPr>
              <a:t> </a:t>
            </a:r>
            <a:r>
              <a:rPr lang="es-CL" altLang="es-PY" sz="2000" dirty="0" smtClean="0">
                <a:latin typeface="+mj-lt"/>
                <a:cs typeface="Times New Roman" pitchFamily="18" charset="0"/>
              </a:rPr>
              <a:t>Primeros </a:t>
            </a:r>
            <a:r>
              <a:rPr lang="es-CL" altLang="es-PY" sz="2000" dirty="0">
                <a:latin typeface="+mj-lt"/>
                <a:cs typeface="Times New Roman" pitchFamily="18" charset="0"/>
              </a:rPr>
              <a:t>Auxilios </a:t>
            </a:r>
            <a:r>
              <a:rPr lang="es-CL" altLang="es-PY" sz="2000" dirty="0" smtClean="0">
                <a:latin typeface="+mj-lt"/>
                <a:cs typeface="Times New Roman" pitchFamily="18" charset="0"/>
              </a:rPr>
              <a:t>Comunitarios</a:t>
            </a:r>
            <a:r>
              <a:rPr lang="es-PY" altLang="es-PY" sz="2000" dirty="0" smtClean="0">
                <a:latin typeface="+mj-lt"/>
              </a:rPr>
              <a:t>. </a:t>
            </a:r>
            <a:r>
              <a:rPr lang="es-CL" altLang="es-PY" sz="2000" dirty="0" smtClean="0">
                <a:latin typeface="+mj-lt"/>
                <a:cs typeface="Times New Roman" pitchFamily="18" charset="0"/>
              </a:rPr>
              <a:t>Gestión </a:t>
            </a:r>
            <a:r>
              <a:rPr lang="es-CL" altLang="es-PY" sz="2000" dirty="0">
                <a:latin typeface="+mj-lt"/>
                <a:cs typeface="Times New Roman" pitchFamily="18" charset="0"/>
              </a:rPr>
              <a:t>de Riesgos (bomberos</a:t>
            </a:r>
            <a:r>
              <a:rPr lang="es-CL" altLang="es-PY" sz="2000" dirty="0" smtClean="0">
                <a:latin typeface="+mj-lt"/>
                <a:cs typeface="Times New Roman" pitchFamily="18" charset="0"/>
              </a:rPr>
              <a:t>)</a:t>
            </a:r>
          </a:p>
          <a:p>
            <a:pPr lvl="1" algn="just">
              <a:buFontTx/>
              <a:buChar char="•"/>
            </a:pPr>
            <a:endParaRPr lang="es-CL" altLang="es-PY" sz="2000" dirty="0">
              <a:latin typeface="+mj-lt"/>
              <a:cs typeface="Times New Roman" pitchFamily="18" charset="0"/>
            </a:endParaRPr>
          </a:p>
          <a:p>
            <a:pPr algn="just"/>
            <a:r>
              <a:rPr lang="es-PY" altLang="es-PY" sz="2000" dirty="0" smtClean="0">
                <a:latin typeface="+mj-lt"/>
              </a:rPr>
              <a:t>- </a:t>
            </a:r>
            <a:r>
              <a:rPr lang="es-PY" altLang="es-PY" sz="2000" b="1" dirty="0" smtClean="0">
                <a:latin typeface="+mj-lt"/>
                <a:cs typeface="Times New Roman" pitchFamily="18" charset="0"/>
              </a:rPr>
              <a:t>CAPACITACIÓN </a:t>
            </a:r>
            <a:r>
              <a:rPr lang="es-PY" altLang="es-PY" sz="2000" b="1" dirty="0">
                <a:latin typeface="+mj-lt"/>
                <a:cs typeface="Times New Roman" pitchFamily="18" charset="0"/>
              </a:rPr>
              <a:t>LABORAL </a:t>
            </a:r>
            <a:r>
              <a:rPr lang="es-PY" altLang="es-PY" sz="2000" b="1" dirty="0" smtClean="0">
                <a:latin typeface="+mj-lt"/>
                <a:cs typeface="Times New Roman" pitchFamily="18" charset="0"/>
              </a:rPr>
              <a:t>BÁSICA</a:t>
            </a:r>
          </a:p>
          <a:p>
            <a:pPr algn="just"/>
            <a:r>
              <a:rPr lang="es-PY" altLang="es-PY" sz="2000" dirty="0" smtClean="0">
                <a:latin typeface="+mj-lt"/>
                <a:cs typeface="Times New Roman" pitchFamily="18" charset="0"/>
              </a:rPr>
              <a:t>en </a:t>
            </a:r>
            <a:r>
              <a:rPr lang="es-PY" altLang="es-PY" sz="2000" dirty="0">
                <a:latin typeface="+mj-lt"/>
                <a:cs typeface="Times New Roman" pitchFamily="18" charset="0"/>
              </a:rPr>
              <a:t>artesanía, comidas nacionales, electricidad y manicura, pedicura, tratamiento facial</a:t>
            </a:r>
            <a:r>
              <a:rPr lang="es-PY" altLang="es-PY" sz="20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endParaRPr lang="es-PY" altLang="es-PY" sz="2000" dirty="0">
              <a:latin typeface="+mj-lt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s-CL" altLang="es-PY" sz="2000" b="1" dirty="0" smtClean="0">
                <a:cs typeface="Times New Roman" pitchFamily="18" charset="0"/>
              </a:rPr>
              <a:t>CINE  ITINERANTE</a:t>
            </a:r>
          </a:p>
          <a:p>
            <a:pPr algn="just"/>
            <a:r>
              <a:rPr lang="es-CL" altLang="es-PY" sz="2000" dirty="0" smtClean="0">
                <a:cs typeface="Times New Roman" pitchFamily="18" charset="0"/>
              </a:rPr>
              <a:t>Proyección </a:t>
            </a:r>
            <a:r>
              <a:rPr lang="es-CL" altLang="es-PY" sz="2000" dirty="0">
                <a:cs typeface="Times New Roman" pitchFamily="18" charset="0"/>
              </a:rPr>
              <a:t>de cine en formatos cortos y largos en los distritos seleccionados, con equipamiento adecuado, equipos de audio, pantalla de cine, equipos de proyección, con acompañamiento de promotores especializados </a:t>
            </a:r>
            <a:r>
              <a:rPr lang="es-CL" altLang="es-PY" sz="2000" dirty="0" smtClean="0">
                <a:cs typeface="Times New Roman" pitchFamily="18" charset="0"/>
              </a:rPr>
              <a:t>en </a:t>
            </a:r>
            <a:r>
              <a:rPr lang="es-CL" altLang="es-PY" sz="2000" dirty="0">
                <a:cs typeface="Times New Roman" pitchFamily="18" charset="0"/>
              </a:rPr>
              <a:t>cine debate.</a:t>
            </a:r>
            <a:endParaRPr lang="es-PY" altLang="es-PY" sz="2000" dirty="0"/>
          </a:p>
          <a:p>
            <a:pPr algn="just"/>
            <a:endParaRPr lang="es-PY" altLang="es-PY" sz="2000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fondos para diapositiv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2" y="0"/>
            <a:ext cx="10689956" cy="756126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895724" y="3348583"/>
            <a:ext cx="7275512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es-PY" dirty="0"/>
          </a:p>
          <a:p>
            <a:pPr marL="285750" indent="-285750">
              <a:buFont typeface="Wingdings" pitchFamily="2" charset="2"/>
              <a:buChar char="q"/>
              <a:defRPr/>
            </a:pPr>
            <a:endParaRPr lang="es-PY" dirty="0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3114452" y="468263"/>
            <a:ext cx="4572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es-CL" altLang="es-PY" dirty="0" smtClean="0"/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s-CL" altLang="es-PY" b="1" dirty="0" smtClean="0"/>
              <a:t>Acciones</a:t>
            </a:r>
            <a:r>
              <a:rPr lang="es-CL" altLang="es-PY" b="1" dirty="0"/>
              <a:t/>
            </a:r>
            <a:br>
              <a:rPr lang="es-CL" altLang="es-PY" b="1" dirty="0"/>
            </a:br>
            <a:endParaRPr lang="es-CL" altLang="es-PY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911624" y="1404367"/>
            <a:ext cx="72596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altLang="es-PY" sz="2000" b="1" dirty="0" smtClean="0">
                <a:cs typeface="Times New Roman" pitchFamily="18" charset="0"/>
              </a:rPr>
              <a:t>- CIRCUITO </a:t>
            </a:r>
            <a:r>
              <a:rPr lang="es-CL" altLang="es-PY" sz="2000" b="1" dirty="0">
                <a:cs typeface="Times New Roman" pitchFamily="18" charset="0"/>
              </a:rPr>
              <a:t>CULTURAL CON ELENCOS ARTÍSTICOS DE LA </a:t>
            </a:r>
            <a:r>
              <a:rPr lang="es-CL" altLang="es-PY" sz="2000" b="1" dirty="0" smtClean="0">
                <a:cs typeface="Times New Roman" pitchFamily="18" charset="0"/>
              </a:rPr>
              <a:t>SNC</a:t>
            </a:r>
            <a:endParaRPr lang="es-PY" altLang="es-PY" sz="2000" dirty="0"/>
          </a:p>
          <a:p>
            <a:pPr algn="just"/>
            <a:r>
              <a:rPr lang="es-CL" altLang="es-PY" sz="2000" dirty="0" smtClean="0">
                <a:cs typeface="Times New Roman" pitchFamily="18" charset="0"/>
              </a:rPr>
              <a:t>Presentación </a:t>
            </a:r>
            <a:r>
              <a:rPr lang="es-CL" altLang="es-PY" sz="2000" dirty="0">
                <a:cs typeface="Times New Roman" pitchFamily="18" charset="0"/>
              </a:rPr>
              <a:t>de la Banda Folclórica, dirección de Alejandra Velázquez, Ballet Folclórico, dirección de Francisco Carvallo,   espectáculo teatral “Salvemos el lago” de René Ferrer e “Historias de no hace tiempo”, Elenco Nacional de Teatro, dirección de Ana María </a:t>
            </a:r>
            <a:r>
              <a:rPr lang="es-CL" altLang="es-PY" sz="2000" dirty="0" err="1">
                <a:cs typeface="Times New Roman" pitchFamily="18" charset="0"/>
              </a:rPr>
              <a:t>Imizcos</a:t>
            </a:r>
            <a:r>
              <a:rPr lang="es-CL" altLang="es-PY" sz="2000" dirty="0">
                <a:cs typeface="Times New Roman" pitchFamily="18" charset="0"/>
              </a:rPr>
              <a:t> y “</a:t>
            </a:r>
            <a:r>
              <a:rPr lang="es-CL" altLang="es-PY" sz="2000" dirty="0" err="1">
                <a:cs typeface="Times New Roman" pitchFamily="18" charset="0"/>
              </a:rPr>
              <a:t>Clownerías</a:t>
            </a:r>
            <a:r>
              <a:rPr lang="es-CL" altLang="es-PY" sz="2000" dirty="0">
                <a:cs typeface="Times New Roman" pitchFamily="18" charset="0"/>
              </a:rPr>
              <a:t>” de Anuncio Galeano</a:t>
            </a:r>
            <a:r>
              <a:rPr lang="es-CL" altLang="es-PY" sz="2000" dirty="0" smtClean="0">
                <a:cs typeface="Times New Roman" pitchFamily="18" charset="0"/>
              </a:rPr>
              <a:t>.</a:t>
            </a:r>
          </a:p>
          <a:p>
            <a:endParaRPr lang="es-CL" altLang="es-PY" sz="2000" dirty="0">
              <a:cs typeface="Times New Roman" pitchFamily="18" charset="0"/>
            </a:endParaRPr>
          </a:p>
          <a:p>
            <a:r>
              <a:rPr lang="es-CL" altLang="es-PY" sz="2000" b="1" dirty="0" smtClean="0">
                <a:cs typeface="Times New Roman" pitchFamily="18" charset="0"/>
              </a:rPr>
              <a:t>- ENCUENTRO </a:t>
            </a:r>
            <a:r>
              <a:rPr lang="es-CL" altLang="es-PY" sz="2000" b="1" dirty="0">
                <a:cs typeface="Times New Roman" pitchFamily="18" charset="0"/>
              </a:rPr>
              <a:t>DE LA COMUNIDAD CON PERSONAJES </a:t>
            </a:r>
            <a:r>
              <a:rPr lang="es-CL" altLang="es-PY" sz="2000" b="1" dirty="0" smtClean="0">
                <a:cs typeface="Times New Roman" pitchFamily="18" charset="0"/>
              </a:rPr>
              <a:t>EMBLEMÁTICOS (</a:t>
            </a:r>
            <a:r>
              <a:rPr lang="es-CL" altLang="es-PY" sz="2000" dirty="0" smtClean="0">
                <a:cs typeface="Times New Roman" pitchFamily="18" charset="0"/>
              </a:rPr>
              <a:t>deportistas</a:t>
            </a:r>
            <a:r>
              <a:rPr lang="es-CL" altLang="es-PY" sz="2000" dirty="0">
                <a:cs typeface="Times New Roman" pitchFamily="18" charset="0"/>
              </a:rPr>
              <a:t>, escritores, artistas plásticos, </a:t>
            </a:r>
            <a:r>
              <a:rPr lang="es-CL" altLang="es-PY" sz="2000" dirty="0" smtClean="0">
                <a:cs typeface="Times New Roman" pitchFamily="18" charset="0"/>
              </a:rPr>
              <a:t>músicos</a:t>
            </a:r>
            <a:r>
              <a:rPr lang="es-CL" altLang="es-PY" sz="2000" dirty="0" smtClean="0"/>
              <a:t>).</a:t>
            </a:r>
            <a:endParaRPr lang="es-CL" altLang="es-PY" sz="2000" dirty="0"/>
          </a:p>
          <a:p>
            <a:endParaRPr lang="es-CL" altLang="es-PY" sz="2000" dirty="0" smtClean="0">
              <a:cs typeface="Times New Roman" pitchFamily="18" charset="0"/>
            </a:endParaRPr>
          </a:p>
          <a:p>
            <a:r>
              <a:rPr lang="es-CL" altLang="es-PY" sz="2000" b="1" dirty="0" smtClean="0">
                <a:cs typeface="Times New Roman" pitchFamily="18" charset="0"/>
              </a:rPr>
              <a:t>ENCUENTROS </a:t>
            </a:r>
            <a:r>
              <a:rPr lang="es-CL" altLang="es-PY" sz="2000" b="1" dirty="0">
                <a:cs typeface="Times New Roman" pitchFamily="18" charset="0"/>
              </a:rPr>
              <a:t>Y JORNADAS </a:t>
            </a:r>
            <a:r>
              <a:rPr lang="es-CL" altLang="es-PY" sz="2000" b="1" dirty="0" smtClean="0">
                <a:cs typeface="Times New Roman" pitchFamily="18" charset="0"/>
              </a:rPr>
              <a:t>DEPORTIVAS </a:t>
            </a:r>
            <a:r>
              <a:rPr lang="es-CL" altLang="es-PY" sz="2000" dirty="0" smtClean="0">
                <a:cs typeface="Times New Roman" pitchFamily="18" charset="0"/>
              </a:rPr>
              <a:t>con </a:t>
            </a:r>
            <a:r>
              <a:rPr lang="es-CL" altLang="es-PY" sz="2000" dirty="0">
                <a:cs typeface="Times New Roman" pitchFamily="18" charset="0"/>
              </a:rPr>
              <a:t>niños, </a:t>
            </a:r>
            <a:r>
              <a:rPr lang="es-CL" altLang="es-PY" sz="2000" dirty="0" smtClean="0">
                <a:cs typeface="Times New Roman" pitchFamily="18" charset="0"/>
              </a:rPr>
              <a:t>jóvenes </a:t>
            </a:r>
            <a:r>
              <a:rPr lang="es-CL" altLang="es-PY" sz="2000" dirty="0">
                <a:cs typeface="Times New Roman" pitchFamily="18" charset="0"/>
              </a:rPr>
              <a:t>y </a:t>
            </a:r>
            <a:r>
              <a:rPr lang="es-CL" altLang="es-PY" sz="2000" dirty="0" smtClean="0">
                <a:cs typeface="Times New Roman" pitchFamily="18" charset="0"/>
              </a:rPr>
              <a:t>adultos.</a:t>
            </a:r>
          </a:p>
          <a:p>
            <a:endParaRPr lang="es-PY" altLang="es-PY" sz="2000" dirty="0">
              <a:cs typeface="Times New Roman" pitchFamily="18" charset="0"/>
            </a:endParaRPr>
          </a:p>
          <a:p>
            <a:r>
              <a:rPr lang="es-CL" altLang="es-PY" sz="2000" b="1" dirty="0">
                <a:cs typeface="Times New Roman" pitchFamily="18" charset="0"/>
              </a:rPr>
              <a:t>PARTICIPACIÓN DE LOS ALUMNOS DE LA ESPECIALIDAD DE SALUD DE LOS COLEGIOS TÉCNICOS DE LAS </a:t>
            </a:r>
            <a:r>
              <a:rPr lang="es-CL" altLang="es-PY" sz="2000" b="1" dirty="0" smtClean="0">
                <a:cs typeface="Times New Roman" pitchFamily="18" charset="0"/>
              </a:rPr>
              <a:t>ZONAS</a:t>
            </a:r>
            <a:r>
              <a:rPr lang="es-CL" altLang="es-PY" sz="2000" dirty="0" smtClean="0"/>
              <a:t>, </a:t>
            </a:r>
            <a:r>
              <a:rPr lang="es-CL" altLang="es-PY" sz="2000" dirty="0" smtClean="0">
                <a:cs typeface="Times New Roman" pitchFamily="18" charset="0"/>
              </a:rPr>
              <a:t>estos </a:t>
            </a:r>
            <a:r>
              <a:rPr lang="es-CL" altLang="es-PY" sz="2000" dirty="0">
                <a:cs typeface="Times New Roman" pitchFamily="18" charset="0"/>
              </a:rPr>
              <a:t>participarán en carácter de voluntarios en las actividades que se les designe.</a:t>
            </a:r>
            <a:endParaRPr lang="es-PY" altLang="es-PY" sz="2000" dirty="0">
              <a:cs typeface="Times New Roman" pitchFamily="18" charset="0"/>
            </a:endParaRPr>
          </a:p>
          <a:p>
            <a:endParaRPr lang="es-PY" sz="2000" dirty="0"/>
          </a:p>
          <a:p>
            <a:pPr algn="just"/>
            <a:endParaRPr lang="es-PY" altLang="es-PY" sz="2000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459</Words>
  <Application>Microsoft Office PowerPoint</Application>
  <PresentationFormat>Personalizado</PresentationFormat>
  <Paragraphs>50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Aravy`a -   Experiencia de Arte, Deporte y Recreación</dc:title>
  <dc:creator>Andres Deggeller</dc:creator>
  <cp:lastModifiedBy>Muñequita</cp:lastModifiedBy>
  <cp:revision>42</cp:revision>
  <dcterms:created xsi:type="dcterms:W3CDTF">2014-01-16T23:03:03Z</dcterms:created>
  <dcterms:modified xsi:type="dcterms:W3CDTF">2014-01-24T00:10:08Z</dcterms:modified>
</cp:coreProperties>
</file>